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75" r:id="rId3"/>
    <p:sldId id="278" r:id="rId4"/>
    <p:sldId id="280" r:id="rId5"/>
    <p:sldId id="279" r:id="rId6"/>
    <p:sldId id="276" r:id="rId7"/>
    <p:sldId id="277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Stijl, gemiddeld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Stijl, gemiddeld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Stijl, lich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jl, gemiddeld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505E3EF-67EA-436B-97B2-0124C06EBD24}" styleName="Stijl, gemiddeld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7E9639D4-E3E2-4D34-9284-5A2195B3D0D7}" styleName="Stijl, lich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102" autoAdjust="0"/>
    <p:restoredTop sz="87556" autoAdjust="0"/>
  </p:normalViewPr>
  <p:slideViewPr>
    <p:cSldViewPr snapToGrid="0">
      <p:cViewPr varScale="1">
        <p:scale>
          <a:sx n="64" d="100"/>
          <a:sy n="64" d="100"/>
        </p:scale>
        <p:origin x="96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5E229-FD35-4A52-A449-9FCDA2670176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28E11D-D9D9-4EFC-AE60-97CFA09D764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84169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85F869-A897-4D73-BB6A-426FE4775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93033CDF-0149-491E-A56B-5ADD7331D8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567FB79-5138-4726-9C40-0E086FC93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8F871D4-8A5C-4B6F-8DEA-C2D050D82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E8CC673-5E02-4B3C-8559-229E1D5B6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11142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9CFDE5-53B9-4989-A727-341647DC5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88A589B-F7C5-48D3-A2A1-F811284F5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9854A3E-7D27-46FA-8A03-D82532BD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15D64CAA-4142-4D11-A2E1-94211C0A2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5E8EEB6-25A6-4E29-B153-037D7F7E5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44105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C8674B66-2A3A-42FB-9465-5D24CBF7C8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CC187F4-33CD-4DD8-98DE-E657DEBB98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7AC4DF5F-DDC7-492E-9B02-5730789DD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759C629-09AF-49DA-859B-DFA6F7022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95204DCF-C25D-400F-9B54-D06A6F09D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5639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0B6320-8FB9-4C5B-A78F-2677025A5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ABC7166-2F1E-4D1F-BDC3-70AEE6E65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795BFBF-0B53-4032-912B-78ADB365A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83BB7452-E1A8-46A1-96F9-AB1C19F4D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3EF1D5E-40C9-4243-AB25-27E8957D0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2210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D5F352-5770-454C-A3D9-5657F2468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71410390-C734-4B8F-B3C5-E7D1525D9D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2A856FB-2A8C-4BFC-93FF-90A23C8CD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7C2A2C2-C423-41ED-96EC-8CE32455F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C12D7AF-4807-4CEC-81F5-6CFBBE194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45147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7201E9-589F-4B19-BD78-BD7127EC3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0ACA16A-D96D-480D-8C53-17C7FE8361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F514086-5848-4655-9FE6-0A974828C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E12D853-6739-4650-AB63-667617CF1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D5F6350-634D-4100-916A-245E01D47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2291BBA2-0B38-4599-BC3B-095CBE25E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53690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72497A-D7E9-4381-9DFC-9DB85773E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8AF62C8F-F434-436D-9842-FE00860B1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2AD84201-E999-45B5-9673-F7FCC4D8E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C6EEAA26-F017-4072-9030-4D5CCA7C50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258355F2-EF34-45EC-9C1E-B1B3BC570C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5BE176BD-1FDB-48F5-ABB8-94F5D6D4E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6372DD0E-6786-474D-BF3E-79F54F41E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9BEDBFAD-703A-43F0-A84D-B5D431C12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37609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676A1E-33C9-4E5B-93B4-1E0E56428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33F90E7-485E-4738-BA29-1322ADD0A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2ECF4742-D010-4CC4-AD07-9C127B4B3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B9E1848-7534-4FCC-85DE-E24C923CD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8524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2FDB178E-4D1C-4629-9687-1518A947DA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49C0070-E129-4DFB-96D8-61AB18170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7951FC7-0956-44DB-B772-3F974B854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1987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49A69C-A426-4939-A2C0-58C984F3E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8D243A1-41BB-40AE-8FE0-60FB8BA47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C3EBCDE4-43EA-4BF3-9EE3-1D7E5988B5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E2133B0-1CBA-4B15-B015-693E24083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7803FF6-0D82-47CA-88D6-E7BD8EE67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77391A1-101B-414E-A7E8-FBF7E86C2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18595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537A32-92D0-4E68-9F66-A2C703EB3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4DCDBB1B-CF8B-4768-A6F2-AFDA72BB7E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150D5244-8E9B-4A3F-A63B-3D9DC23FA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4BAEAD0A-0ED6-4F50-80F3-7A2B6A2729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3F237E1-67E3-4184-831B-267323234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5E2FEC3A-763D-43D0-9931-F2DEEEDA9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5316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D6DC4BF0-19EE-476D-A64B-0FEB1FA02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6F29BFE-F4CF-439D-BB00-9527831B2A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A698AA88-CC41-4D0D-8A3C-10F6F2271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9D4D9-7B8D-4160-B0B9-C4920EB9AAAD}" type="datetimeFigureOut">
              <a:rPr lang="nl-NL" smtClean="0"/>
              <a:t>18-5-2018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E5E9258-156F-4848-A632-474125B191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6702D3E1-214A-4C76-969B-F45C3A135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76F29-7FB7-4048-9261-3326F16933D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7718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BDFA14-B1C0-4F0C-971C-0498EE43D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15963"/>
            <a:ext cx="9144000" cy="1138238"/>
          </a:xfrm>
        </p:spPr>
        <p:txBody>
          <a:bodyPr/>
          <a:lstStyle/>
          <a:p>
            <a:r>
              <a:rPr lang="nl-NL" dirty="0" err="1"/>
              <a:t>Lectures</a:t>
            </a:r>
            <a:r>
              <a:rPr lang="nl-NL" dirty="0"/>
              <a:t> &amp; Lesroosters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69DE481-CB8C-46EF-B076-674BC1D917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1854201"/>
            <a:ext cx="9144000" cy="1655762"/>
          </a:xfrm>
        </p:spPr>
        <p:txBody>
          <a:bodyPr/>
          <a:lstStyle/>
          <a:p>
            <a:r>
              <a:rPr lang="nl-NL" dirty="0" err="1"/>
              <a:t>Noam</a:t>
            </a:r>
            <a:r>
              <a:rPr lang="nl-NL" dirty="0"/>
              <a:t> </a:t>
            </a:r>
            <a:r>
              <a:rPr lang="nl-NL" dirty="0" err="1"/>
              <a:t>Rubin</a:t>
            </a:r>
            <a:r>
              <a:rPr lang="nl-NL" dirty="0"/>
              <a:t>, </a:t>
            </a:r>
            <a:r>
              <a:rPr lang="nl-NL" dirty="0" err="1"/>
              <a:t>Najib</a:t>
            </a:r>
            <a:r>
              <a:rPr lang="nl-NL" dirty="0"/>
              <a:t> El </a:t>
            </a:r>
            <a:r>
              <a:rPr lang="nl-NL" dirty="0" err="1"/>
              <a:t>Moussaoui</a:t>
            </a:r>
            <a:r>
              <a:rPr lang="nl-NL" dirty="0"/>
              <a:t>, Tessa Ridderikhoff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EC3F7231-4DEC-47A0-A8A1-E3F5B140DB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1090" y="2475762"/>
            <a:ext cx="7029819" cy="395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97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20E34-421B-CE41-8F92-1A55AB857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Nieuw !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6D981FB-6191-7A4D-80B6-CEB3D2CD5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Automatische </a:t>
            </a:r>
            <a:r>
              <a:rPr lang="nl-NL" dirty="0" err="1"/>
              <a:t>restart</a:t>
            </a:r>
            <a:endParaRPr lang="nl-NL" dirty="0"/>
          </a:p>
          <a:p>
            <a:r>
              <a:rPr lang="nl-NL" dirty="0"/>
              <a:t>Profiler</a:t>
            </a:r>
          </a:p>
          <a:p>
            <a:r>
              <a:rPr lang="nl-NL" dirty="0"/>
              <a:t>Visualisatie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20E439C4-5F6E-8245-A2D1-0989B46D3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562" y="2374900"/>
            <a:ext cx="7539238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642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20E34-421B-CE41-8F92-1A55AB857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Voorbeeldrooster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6D981FB-6191-7A4D-80B6-CEB3D2CD5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23649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A4B5C7-9CE5-495C-92AA-85B4779AC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Hill </a:t>
            </a:r>
            <a:r>
              <a:rPr lang="nl-NL" dirty="0" err="1"/>
              <a:t>climber</a:t>
            </a:r>
            <a:endParaRPr lang="nl-NL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C389BA4-6777-754E-BA8E-F8E777E08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578"/>
            <a:ext cx="10515600" cy="4351338"/>
          </a:xfrm>
        </p:spPr>
        <p:txBody>
          <a:bodyPr>
            <a:normAutofit/>
          </a:bodyPr>
          <a:lstStyle/>
          <a:p>
            <a:r>
              <a:rPr lang="nl-NL" dirty="0"/>
              <a:t>Hill </a:t>
            </a:r>
            <a:r>
              <a:rPr lang="nl-NL" dirty="0" err="1"/>
              <a:t>climber</a:t>
            </a:r>
            <a:endParaRPr lang="nl-NL" dirty="0"/>
          </a:p>
          <a:p>
            <a:r>
              <a:rPr lang="nl-NL" dirty="0"/>
              <a:t>Profiler ingebouwd</a:t>
            </a:r>
          </a:p>
          <a:p>
            <a:endParaRPr lang="nl-NL" dirty="0"/>
          </a:p>
          <a:p>
            <a:pPr marL="0" indent="0">
              <a:buNone/>
            </a:pPr>
            <a:r>
              <a:rPr lang="nl-NL" dirty="0"/>
              <a:t>10 keer </a:t>
            </a:r>
            <a:r>
              <a:rPr lang="nl-NL" dirty="0">
                <a:sym typeface="Wingdings" panose="05000000000000000000" pitchFamily="2" charset="2"/>
              </a:rPr>
              <a:t></a:t>
            </a:r>
            <a:endParaRPr lang="nl-NL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2BD32752-2E1C-4B86-933E-B456A7693A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99" t="23091" r="73059" b="25965"/>
          <a:stretch/>
        </p:blipFill>
        <p:spPr>
          <a:xfrm>
            <a:off x="6785811" y="705272"/>
            <a:ext cx="3838073" cy="568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945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A4B5C7-9CE5-495C-92AA-85B4779AC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Hill </a:t>
            </a:r>
            <a:r>
              <a:rPr lang="nl-NL" dirty="0" err="1"/>
              <a:t>climber</a:t>
            </a:r>
            <a:endParaRPr lang="nl-NL" dirty="0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C389BA4-6777-754E-BA8E-F8E777E08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578"/>
            <a:ext cx="10515600" cy="4351338"/>
          </a:xfrm>
        </p:spPr>
        <p:txBody>
          <a:bodyPr>
            <a:normAutofit/>
          </a:bodyPr>
          <a:lstStyle/>
          <a:p>
            <a:r>
              <a:rPr lang="nl-NL" dirty="0"/>
              <a:t>Hill </a:t>
            </a:r>
            <a:r>
              <a:rPr lang="nl-NL" dirty="0" err="1"/>
              <a:t>climber</a:t>
            </a:r>
            <a:endParaRPr lang="nl-NL" dirty="0"/>
          </a:p>
          <a:p>
            <a:r>
              <a:rPr lang="nl-NL" dirty="0"/>
              <a:t>Profiler ingebouwd</a:t>
            </a:r>
          </a:p>
          <a:p>
            <a:endParaRPr lang="nl-NL" dirty="0"/>
          </a:p>
          <a:p>
            <a:pPr marL="0" indent="0">
              <a:buNone/>
            </a:pPr>
            <a:r>
              <a:rPr lang="nl-NL" dirty="0"/>
              <a:t>10000 keer </a:t>
            </a:r>
            <a:r>
              <a:rPr lang="nl-NL" dirty="0">
                <a:sym typeface="Wingdings" panose="05000000000000000000" pitchFamily="2" charset="2"/>
              </a:rPr>
              <a:t></a:t>
            </a:r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5CFF3BBD-5C2F-40A5-9787-013AB29CE3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99" t="23091" r="73651" b="25965"/>
          <a:stretch/>
        </p:blipFill>
        <p:spPr>
          <a:xfrm>
            <a:off x="7832557" y="792547"/>
            <a:ext cx="3729791" cy="5700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200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A4B5C7-9CE5-495C-92AA-85B4779AC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Wat nu? 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C389BA4-6777-754E-BA8E-F8E777E08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578"/>
            <a:ext cx="10515600" cy="4351338"/>
          </a:xfrm>
        </p:spPr>
        <p:txBody>
          <a:bodyPr>
            <a:normAutofit/>
          </a:bodyPr>
          <a:lstStyle/>
          <a:p>
            <a:r>
              <a:rPr lang="nl-NL" dirty="0"/>
              <a:t>Hill </a:t>
            </a:r>
            <a:r>
              <a:rPr lang="nl-NL" dirty="0" err="1"/>
              <a:t>climber</a:t>
            </a:r>
            <a:r>
              <a:rPr lang="nl-NL" dirty="0"/>
              <a:t> voor studenten</a:t>
            </a:r>
          </a:p>
          <a:p>
            <a:r>
              <a:rPr lang="nl-NL" dirty="0" err="1"/>
              <a:t>Simulated</a:t>
            </a:r>
            <a:r>
              <a:rPr lang="nl-NL" dirty="0"/>
              <a:t> </a:t>
            </a:r>
            <a:r>
              <a:rPr lang="nl-NL" dirty="0" err="1"/>
              <a:t>annealing</a:t>
            </a:r>
            <a:endParaRPr lang="nl-NL" dirty="0"/>
          </a:p>
          <a:p>
            <a:r>
              <a:rPr lang="nl-NL" dirty="0"/>
              <a:t>Genetisch algoritme</a:t>
            </a:r>
          </a:p>
          <a:p>
            <a:r>
              <a:rPr lang="nl-NL" dirty="0"/>
              <a:t>Versnellen code</a:t>
            </a:r>
          </a:p>
        </p:txBody>
      </p:sp>
    </p:spTree>
    <p:extLst>
      <p:ext uri="{BB962C8B-B14F-4D97-AF65-F5344CB8AC3E}">
        <p14:creationId xmlns:p14="http://schemas.microsoft.com/office/powerpoint/2010/main" val="3629855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E4B36F7D-B8B8-9B49-9E0A-FB8C44712A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5173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50</Words>
  <Application>Microsoft Office PowerPoint</Application>
  <PresentationFormat>Breedbeeld</PresentationFormat>
  <Paragraphs>22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Kantoorthema</vt:lpstr>
      <vt:lpstr>Lectures &amp; Lesroosters</vt:lpstr>
      <vt:lpstr>Nieuw !</vt:lpstr>
      <vt:lpstr>Voorbeeldrooster</vt:lpstr>
      <vt:lpstr>Hill climber</vt:lpstr>
      <vt:lpstr>Hill climber</vt:lpstr>
      <vt:lpstr>Wat nu? </vt:lpstr>
      <vt:lpstr>PowerPoint-presentatie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Lectures &amp; Lesroosters</dc:title>
  <dc:creator>Tessa Ridderikhoff</dc:creator>
  <cp:lastModifiedBy>Tessa Ridderikhoff</cp:lastModifiedBy>
  <cp:revision>22</cp:revision>
  <dcterms:created xsi:type="dcterms:W3CDTF">2018-04-13T09:56:33Z</dcterms:created>
  <dcterms:modified xsi:type="dcterms:W3CDTF">2018-05-18T10:53:35Z</dcterms:modified>
</cp:coreProperties>
</file>

<file path=docProps/thumbnail.jpeg>
</file>